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59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134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6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59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05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87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50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4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614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39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64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EA17B-0701-41D9-89A4-D0C7B7497428}" type="datetimeFigureOut">
              <a:rPr lang="zh-CN" altLang="en-US" smtClean="0"/>
              <a:t>2018-05-06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308EF-652C-4EDB-8E47-59F501955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50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相册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mtClean="0"/>
              <a:t>由 </a:t>
            </a:r>
            <a:r>
              <a:rPr lang="en-US" altLang="zh-CN" smtClean="0"/>
              <a:t>Windows </a:t>
            </a:r>
            <a:r>
              <a:rPr lang="zh-CN" altLang="en-US" smtClean="0"/>
              <a:t>用户 创建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861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83bf775e67c5dbdd08b5664521cc7d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2267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34afb935d7ccef93b58c2490a70f0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985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26d36b033471c083fa9cdc4733cb5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93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603dd662cdf968fa91b2db3893ffcc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115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b8ada58fc347a76e5800a6339898d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917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8560f5b8a59a3466086f70c3dbce34c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85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4e081543cb42aa83c8e82226b8574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87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9f935b5b42603b52f50df7ea286d7b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83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a9cdaf2bc8a124aeb78d30423cfcf9f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42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fefb8d5c3197a8ab28e369691bd4c9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1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ca135b5a8cf7312c1b23881e502346b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675"/>
            <a:ext cx="9144000" cy="570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075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mg (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247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mg (2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95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img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41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ed2fdb0477505c601fde3c67a83a3b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46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f205585ea4049bb60d083997dafb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17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fe05326f07f6ac98942e4bc0bfc12b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938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7d34ba0851eebb29814b601e10a3b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771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5ccc7668a026e083a7ef8a1292d202f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44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4da9ac22a08ff6df43923d952f66ce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562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38f2cbb3898ea8c82a921cc93a1a44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290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</Words>
  <Application>Microsoft Office PowerPoint</Application>
  <PresentationFormat>全屏显示(4:3)</PresentationFormat>
  <Paragraphs>2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主题​​</vt:lpstr>
      <vt:lpstr>相册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相册</dc:title>
  <dc:creator>Windows 用户</dc:creator>
  <cp:lastModifiedBy>Windows 用户</cp:lastModifiedBy>
  <cp:revision>1</cp:revision>
  <dcterms:created xsi:type="dcterms:W3CDTF">2018-05-06T02:13:00Z</dcterms:created>
  <dcterms:modified xsi:type="dcterms:W3CDTF">2018-05-06T02:17:16Z</dcterms:modified>
</cp:coreProperties>
</file>